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0F4A7F"/>
                </a:solidFill>
                <a:latin typeface="Rockwell Std"/>
                <a:cs typeface="Rockwell St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F4A7F"/>
                </a:solidFill>
                <a:latin typeface="Rockwell Std"/>
                <a:cs typeface="Rockwell St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F4A7F"/>
                </a:solidFill>
                <a:latin typeface="Rockwell Std"/>
                <a:cs typeface="Rockwell St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F4A7F"/>
                </a:solidFill>
                <a:latin typeface="Rockwell Std"/>
                <a:cs typeface="Rockwell St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5784" y="272415"/>
            <a:ext cx="5604510" cy="8616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0F4A7F"/>
                </a:solidFill>
                <a:latin typeface="Rockwell Std"/>
                <a:cs typeface="Rockwell St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318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9460" cy="7157373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04"/>
              </a:lnSpc>
              <a:spcBef>
                <a:spcPts val="105"/>
              </a:spcBef>
            </a:pPr>
            <a:r>
              <a:rPr dirty="0">
                <a:latin typeface="Rockwell Std"/>
                <a:cs typeface="Rockwell Std"/>
              </a:rPr>
              <a:t>agosto</a:t>
            </a:r>
            <a:r>
              <a:rPr dirty="0" spc="-70">
                <a:latin typeface="Rockwell Std"/>
                <a:cs typeface="Rockwell Std"/>
              </a:rPr>
              <a:t> </a:t>
            </a:r>
            <a:r>
              <a:rPr dirty="0" spc="-20">
                <a:latin typeface="Rockwell Std"/>
                <a:cs typeface="Rockwell Std"/>
              </a:rPr>
              <a:t>2026</a:t>
            </a:r>
          </a:p>
          <a:p>
            <a:pPr marL="12700">
              <a:lnSpc>
                <a:spcPts val="2865"/>
              </a:lnSpc>
            </a:pPr>
            <a:r>
              <a:rPr dirty="0" sz="2600" b="0">
                <a:latin typeface="Rockwell Std"/>
                <a:cs typeface="Rockwell Std"/>
              </a:rPr>
              <a:t>Inserte</a:t>
            </a:r>
            <a:r>
              <a:rPr dirty="0" sz="2600" spc="40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el</a:t>
            </a:r>
            <a:r>
              <a:rPr dirty="0" sz="2600" spc="4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nombre</a:t>
            </a:r>
            <a:r>
              <a:rPr dirty="0" sz="2600" spc="4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de</a:t>
            </a:r>
            <a:r>
              <a:rPr dirty="0" sz="2600" spc="4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la</a:t>
            </a:r>
            <a:r>
              <a:rPr dirty="0" sz="2600" spc="40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escuela</a:t>
            </a:r>
            <a:r>
              <a:rPr dirty="0" sz="2600" spc="45" b="0">
                <a:latin typeface="Rockwell Std"/>
                <a:cs typeface="Rockwell Std"/>
              </a:rPr>
              <a:t> </a:t>
            </a:r>
            <a:r>
              <a:rPr dirty="0" sz="2600" spc="-20" b="0">
                <a:latin typeface="Rockwell Std"/>
                <a:cs typeface="Rockwell Std"/>
              </a:rPr>
              <a:t>aquí</a:t>
            </a:r>
            <a:endParaRPr sz="2600">
              <a:latin typeface="Rockwell Std"/>
              <a:cs typeface="Rockwell Std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796264" y="3123679"/>
            <a:ext cx="255904" cy="238125"/>
            <a:chOff x="7796264" y="3123679"/>
            <a:chExt cx="255904" cy="2381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2012" y="3138119"/>
              <a:ext cx="228979" cy="2194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6264" y="3123679"/>
              <a:ext cx="255282" cy="23750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775738" y="1544332"/>
            <a:ext cx="1809114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texto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anuncio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va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aquí.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00579" y="1898650"/>
            <a:ext cx="1656714" cy="103631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¡Copie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pegue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ícono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tantas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veces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como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necesite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para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colocarlo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Georgia"/>
                <a:cs typeface="Georgia"/>
              </a:rPr>
              <a:t>en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los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días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en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que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su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menú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presenta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productos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Texas!</a:t>
            </a:r>
            <a:endParaRPr sz="11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971028" y="369315"/>
            <a:ext cx="1638935" cy="897890"/>
            <a:chOff x="7971028" y="369315"/>
            <a:chExt cx="1638935" cy="897890"/>
          </a:xfrm>
        </p:grpSpPr>
        <p:sp>
          <p:nvSpPr>
            <p:cNvPr id="12" name="object 12"/>
            <p:cNvSpPr/>
            <p:nvPr/>
          </p:nvSpPr>
          <p:spPr>
            <a:xfrm>
              <a:off x="7971028" y="369315"/>
              <a:ext cx="1638935" cy="877569"/>
            </a:xfrm>
            <a:custGeom>
              <a:avLst/>
              <a:gdLst/>
              <a:ahLst/>
              <a:cxnLst/>
              <a:rect l="l" t="t" r="r" b="b"/>
              <a:pathLst>
                <a:path w="1638934" h="877569">
                  <a:moveTo>
                    <a:pt x="1638807" y="0"/>
                  </a:moveTo>
                  <a:lnTo>
                    <a:pt x="0" y="0"/>
                  </a:lnTo>
                  <a:lnTo>
                    <a:pt x="0" y="877316"/>
                  </a:lnTo>
                  <a:lnTo>
                    <a:pt x="1638807" y="877316"/>
                  </a:lnTo>
                  <a:lnTo>
                    <a:pt x="16388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2503" y="425945"/>
              <a:ext cx="1345726" cy="84108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4645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31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9752" y="549433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9882" y="2520645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08848" y="2520645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87776" y="2520645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71390" y="2520645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74665" y="252253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54750" y="2520645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4645" y="354458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9752" y="3541712"/>
            <a:ext cx="1040130" cy="18262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ct val="102400"/>
              </a:lnSpc>
              <a:spcBef>
                <a:spcPts val="665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08848" y="354458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31441" y="3541712"/>
            <a:ext cx="1040130" cy="181228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ct val="102400"/>
              </a:lnSpc>
              <a:spcBef>
                <a:spcPts val="555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87776" y="354458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02990" y="3512879"/>
            <a:ext cx="1040130" cy="18415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ct val="102400"/>
              </a:lnSpc>
              <a:spcBef>
                <a:spcPts val="785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71390" y="354458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41206" y="354458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74665" y="3551739"/>
            <a:ext cx="1040130" cy="18072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ct val="102400"/>
              </a:lnSpc>
              <a:spcBef>
                <a:spcPts val="515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4645" y="1535635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9752" y="1546795"/>
            <a:ext cx="1044575" cy="18688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100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13610" y="1535635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31441" y="1532764"/>
            <a:ext cx="1044575" cy="18688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100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92538" y="1535635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02990" y="1532764"/>
            <a:ext cx="1044575" cy="18688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100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776152" y="1535635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79428" y="1537526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59512" y="1535635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546215" y="1532764"/>
            <a:ext cx="1044575" cy="38214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100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1015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844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9460" cy="715737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7796264" y="3123679"/>
            <a:ext cx="255904" cy="238125"/>
            <a:chOff x="7796264" y="3123679"/>
            <a:chExt cx="255904" cy="23812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2012" y="3138119"/>
              <a:ext cx="228979" cy="2194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6264" y="3123679"/>
              <a:ext cx="255282" cy="237502"/>
            </a:xfrm>
            <a:prstGeom prst="rect">
              <a:avLst/>
            </a:prstGeom>
          </p:spPr>
        </p:pic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04"/>
              </a:lnSpc>
              <a:spcBef>
                <a:spcPts val="105"/>
              </a:spcBef>
            </a:pPr>
            <a:r>
              <a:rPr dirty="0" spc="-10"/>
              <a:t>mayo</a:t>
            </a:r>
            <a:r>
              <a:rPr dirty="0" spc="-180"/>
              <a:t> </a:t>
            </a:r>
            <a:r>
              <a:rPr dirty="0" spc="-20"/>
              <a:t>2027</a:t>
            </a:r>
          </a:p>
          <a:p>
            <a:pPr marL="12700">
              <a:lnSpc>
                <a:spcPts val="2865"/>
              </a:lnSpc>
            </a:pPr>
            <a:r>
              <a:rPr dirty="0" sz="2600" b="0">
                <a:latin typeface="Rockwell Std"/>
                <a:cs typeface="Rockwell Std"/>
              </a:rPr>
              <a:t>Inserte</a:t>
            </a:r>
            <a:r>
              <a:rPr dirty="0" sz="2600" spc="40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el</a:t>
            </a:r>
            <a:r>
              <a:rPr dirty="0" sz="2600" spc="4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nombre</a:t>
            </a:r>
            <a:r>
              <a:rPr dirty="0" sz="2600" spc="4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de</a:t>
            </a:r>
            <a:r>
              <a:rPr dirty="0" sz="2600" spc="4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la</a:t>
            </a:r>
            <a:r>
              <a:rPr dirty="0" sz="2600" spc="40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escuela</a:t>
            </a:r>
            <a:r>
              <a:rPr dirty="0" sz="2600" spc="45" b="0">
                <a:latin typeface="Rockwell Std"/>
                <a:cs typeface="Rockwell Std"/>
              </a:rPr>
              <a:t> </a:t>
            </a:r>
            <a:r>
              <a:rPr dirty="0" sz="2600" spc="-20" b="0">
                <a:latin typeface="Rockwell Std"/>
                <a:cs typeface="Rockwell Std"/>
              </a:rPr>
              <a:t>aquí</a:t>
            </a:r>
            <a:endParaRPr sz="2600">
              <a:latin typeface="Rockwell Std"/>
              <a:cs typeface="Rockwell St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971028" y="369315"/>
            <a:ext cx="1638935" cy="897890"/>
            <a:chOff x="7971028" y="369315"/>
            <a:chExt cx="1638935" cy="897890"/>
          </a:xfrm>
        </p:grpSpPr>
        <p:sp>
          <p:nvSpPr>
            <p:cNvPr id="10" name="object 10"/>
            <p:cNvSpPr/>
            <p:nvPr/>
          </p:nvSpPr>
          <p:spPr>
            <a:xfrm>
              <a:off x="7971028" y="369315"/>
              <a:ext cx="1638935" cy="877569"/>
            </a:xfrm>
            <a:custGeom>
              <a:avLst/>
              <a:gdLst/>
              <a:ahLst/>
              <a:cxnLst/>
              <a:rect l="l" t="t" r="r" b="b"/>
              <a:pathLst>
                <a:path w="1638934" h="877569">
                  <a:moveTo>
                    <a:pt x="1638807" y="0"/>
                  </a:moveTo>
                  <a:lnTo>
                    <a:pt x="0" y="0"/>
                  </a:lnTo>
                  <a:lnTo>
                    <a:pt x="0" y="877316"/>
                  </a:lnTo>
                  <a:lnTo>
                    <a:pt x="1638807" y="877316"/>
                  </a:lnTo>
                  <a:lnTo>
                    <a:pt x="16388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2503" y="425945"/>
              <a:ext cx="1345726" cy="84108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800579" y="1544332"/>
            <a:ext cx="180975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texto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anuncio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va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aquí.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00579" y="1898650"/>
            <a:ext cx="1656714" cy="103631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¡Copie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pegue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ícono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tantas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veces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como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necesite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para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colocarlo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Georgia"/>
                <a:cs typeface="Georgia"/>
              </a:rPr>
              <a:t>en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los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días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en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que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su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menú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presenta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productos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Texas!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02990" y="4470400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46215" y="4470400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4645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9752" y="549433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08848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31441" y="549433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87776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02990" y="546550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71390" y="549720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74665" y="4475162"/>
            <a:ext cx="1040130" cy="1873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ct val="102400"/>
              </a:lnSpc>
              <a:spcBef>
                <a:spcPts val="104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41148" y="549720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46215" y="545756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4643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4514" y="2489513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13611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36203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92537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07753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7615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5951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50978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9406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9752" y="3499421"/>
            <a:ext cx="1044575" cy="18688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100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13611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31441" y="3499421"/>
            <a:ext cx="1044575" cy="18548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8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92537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607753" y="3470588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776152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79428" y="2480246"/>
            <a:ext cx="1040130" cy="1873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ct val="102400"/>
              </a:lnSpc>
              <a:spcBef>
                <a:spcPts val="104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245910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550978" y="3462651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9460" cy="715737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800579" y="1544332"/>
            <a:ext cx="180975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texto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anuncio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va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aquí.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00579" y="1898650"/>
            <a:ext cx="1656714" cy="842644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ct val="96300"/>
              </a:lnSpc>
              <a:spcBef>
                <a:spcPts val="170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¡Copie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pegue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ícono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tantas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veces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como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necesite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para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colocarlo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Georgia"/>
                <a:cs typeface="Georgia"/>
              </a:rPr>
              <a:t>en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los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días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en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que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su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menú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presenta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productos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</a:t>
            </a:r>
            <a:endParaRPr sz="11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71028" y="369315"/>
            <a:ext cx="1638935" cy="897890"/>
            <a:chOff x="7971028" y="369315"/>
            <a:chExt cx="1638935" cy="897890"/>
          </a:xfrm>
        </p:grpSpPr>
        <p:sp>
          <p:nvSpPr>
            <p:cNvPr id="8" name="object 8"/>
            <p:cNvSpPr/>
            <p:nvPr/>
          </p:nvSpPr>
          <p:spPr>
            <a:xfrm>
              <a:off x="7971028" y="369315"/>
              <a:ext cx="1638935" cy="877569"/>
            </a:xfrm>
            <a:custGeom>
              <a:avLst/>
              <a:gdLst/>
              <a:ahLst/>
              <a:cxnLst/>
              <a:rect l="l" t="t" r="r" b="b"/>
              <a:pathLst>
                <a:path w="1638934" h="877569">
                  <a:moveTo>
                    <a:pt x="1638807" y="0"/>
                  </a:moveTo>
                  <a:lnTo>
                    <a:pt x="0" y="0"/>
                  </a:lnTo>
                  <a:lnTo>
                    <a:pt x="0" y="877316"/>
                  </a:lnTo>
                  <a:lnTo>
                    <a:pt x="1638807" y="877316"/>
                  </a:lnTo>
                  <a:lnTo>
                    <a:pt x="16388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2503" y="425945"/>
              <a:ext cx="1345726" cy="841082"/>
            </a:xfrm>
            <a:prstGeom prst="rect">
              <a:avLst/>
            </a:prstGeom>
          </p:spPr>
        </p:pic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565784" y="272415"/>
            <a:ext cx="2108200" cy="5295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Rockwell Std"/>
                <a:cs typeface="Rockwell Std"/>
              </a:rPr>
              <a:t>junio </a:t>
            </a:r>
            <a:r>
              <a:rPr dirty="0" spc="-20">
                <a:latin typeface="Rockwell Std"/>
                <a:cs typeface="Rockwell Std"/>
              </a:rPr>
              <a:t>2027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5784" y="707720"/>
            <a:ext cx="5604510" cy="4260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Inserte</a:t>
            </a:r>
            <a:r>
              <a:rPr dirty="0" sz="2600" spc="40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el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nombre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de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la</a:t>
            </a:r>
            <a:r>
              <a:rPr dirty="0" sz="2600" spc="40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escuela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 spc="-20">
                <a:solidFill>
                  <a:srgbClr val="0F4A7F"/>
                </a:solidFill>
                <a:latin typeface="Rockwell Std"/>
                <a:cs typeface="Rockwell Std"/>
              </a:rPr>
              <a:t>aquí</a:t>
            </a:r>
            <a:endParaRPr sz="2600">
              <a:latin typeface="Rockwell Std"/>
              <a:cs typeface="Rockwell Std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796264" y="3123679"/>
            <a:ext cx="255904" cy="238125"/>
            <a:chOff x="7796264" y="3123679"/>
            <a:chExt cx="255904" cy="23812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2012" y="3138119"/>
              <a:ext cx="228979" cy="2194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6264" y="3123679"/>
              <a:ext cx="255282" cy="23750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02990" y="4470400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74665" y="4475162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46215" y="4470400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4645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9752" y="549433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08848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31441" y="549433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87776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30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02990" y="546550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4643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4514" y="2489513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13611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36203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92537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07753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7615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5951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50978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9406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9752" y="3499421"/>
            <a:ext cx="1044575" cy="18688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100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13611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131441" y="3499421"/>
            <a:ext cx="1044575" cy="18548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8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92537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07753" y="3470588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76152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79428" y="2480246"/>
            <a:ext cx="1040130" cy="1873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ct val="102400"/>
              </a:lnSpc>
              <a:spcBef>
                <a:spcPts val="104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45910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550978" y="3462651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818374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140966" y="1465075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97299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612516" y="1465075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78091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84190" y="1469839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26427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555740" y="1465075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9460" cy="7157373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65784" y="272415"/>
            <a:ext cx="1995805" cy="5295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Rockwell Std"/>
                <a:cs typeface="Rockwell Std"/>
              </a:rPr>
              <a:t>julio </a:t>
            </a:r>
            <a:r>
              <a:rPr dirty="0" spc="-20">
                <a:latin typeface="Rockwell Std"/>
                <a:cs typeface="Rockwell Std"/>
              </a:rPr>
              <a:t>2027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75738" y="1544332"/>
            <a:ext cx="1809114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texto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anuncio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va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aquí.</a:t>
            </a:r>
            <a:endParaRPr sz="11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71028" y="369315"/>
            <a:ext cx="1638935" cy="897890"/>
            <a:chOff x="7971028" y="369315"/>
            <a:chExt cx="1638935" cy="897890"/>
          </a:xfrm>
        </p:grpSpPr>
        <p:sp>
          <p:nvSpPr>
            <p:cNvPr id="8" name="object 8"/>
            <p:cNvSpPr/>
            <p:nvPr/>
          </p:nvSpPr>
          <p:spPr>
            <a:xfrm>
              <a:off x="7971028" y="369315"/>
              <a:ext cx="1638935" cy="877569"/>
            </a:xfrm>
            <a:custGeom>
              <a:avLst/>
              <a:gdLst/>
              <a:ahLst/>
              <a:cxnLst/>
              <a:rect l="l" t="t" r="r" b="b"/>
              <a:pathLst>
                <a:path w="1638934" h="877569">
                  <a:moveTo>
                    <a:pt x="1638807" y="0"/>
                  </a:moveTo>
                  <a:lnTo>
                    <a:pt x="0" y="0"/>
                  </a:lnTo>
                  <a:lnTo>
                    <a:pt x="0" y="877316"/>
                  </a:lnTo>
                  <a:lnTo>
                    <a:pt x="1638807" y="877316"/>
                  </a:lnTo>
                  <a:lnTo>
                    <a:pt x="16388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2503" y="425945"/>
              <a:ext cx="1345726" cy="84108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65784" y="707720"/>
            <a:ext cx="5604510" cy="4260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Inserte</a:t>
            </a:r>
            <a:r>
              <a:rPr dirty="0" sz="2600" spc="40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el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nombre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de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la</a:t>
            </a:r>
            <a:r>
              <a:rPr dirty="0" sz="2600" spc="40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escuela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 spc="-20">
                <a:solidFill>
                  <a:srgbClr val="0F4A7F"/>
                </a:solidFill>
                <a:latin typeface="Rockwell Std"/>
                <a:cs typeface="Rockwell Std"/>
              </a:rPr>
              <a:t>aquí</a:t>
            </a:r>
            <a:endParaRPr sz="2600">
              <a:latin typeface="Rockwell Std"/>
              <a:cs typeface="Rockwell Std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796264" y="3123679"/>
            <a:ext cx="255904" cy="238125"/>
            <a:chOff x="7796264" y="3123679"/>
            <a:chExt cx="255904" cy="23812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2012" y="3138119"/>
              <a:ext cx="228979" cy="21949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6264" y="3123679"/>
              <a:ext cx="255282" cy="23750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800579" y="1898650"/>
            <a:ext cx="1656714" cy="103631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¡Copie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pegue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ícono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tantas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veces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como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necesite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para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colocarlo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Georgia"/>
                <a:cs typeface="Georgia"/>
              </a:rPr>
              <a:t>en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los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días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en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que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su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menú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presenta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productos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Texas!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02990" y="4470400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46215" y="4470400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4645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9752" y="549433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08848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31441" y="549433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87776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02990" y="546550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71390" y="549720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74665" y="4475162"/>
            <a:ext cx="1040130" cy="1873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ct val="102400"/>
              </a:lnSpc>
              <a:spcBef>
                <a:spcPts val="104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41148" y="549720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30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46215" y="545756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4643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4514" y="2489513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13611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36203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92537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07753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7615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5951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50978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9406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9752" y="3499421"/>
            <a:ext cx="1044575" cy="18688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100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13611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31441" y="3499421"/>
            <a:ext cx="1044575" cy="18548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8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92537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607753" y="3470588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776152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79428" y="2480246"/>
            <a:ext cx="1040130" cy="1873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ct val="102400"/>
              </a:lnSpc>
              <a:spcBef>
                <a:spcPts val="104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45910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550978" y="3462651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78091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84190" y="1469839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6427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555740" y="1465075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9460" cy="715737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775738" y="1544332"/>
            <a:ext cx="1809114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texto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anuncio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va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aquí.</a:t>
            </a:r>
            <a:endParaRPr sz="11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971028" y="369315"/>
            <a:ext cx="1638935" cy="897890"/>
            <a:chOff x="7971028" y="369315"/>
            <a:chExt cx="1638935" cy="897890"/>
          </a:xfrm>
        </p:grpSpPr>
        <p:sp>
          <p:nvSpPr>
            <p:cNvPr id="7" name="object 7"/>
            <p:cNvSpPr/>
            <p:nvPr/>
          </p:nvSpPr>
          <p:spPr>
            <a:xfrm>
              <a:off x="7971028" y="369315"/>
              <a:ext cx="1638935" cy="877569"/>
            </a:xfrm>
            <a:custGeom>
              <a:avLst/>
              <a:gdLst/>
              <a:ahLst/>
              <a:cxnLst/>
              <a:rect l="l" t="t" r="r" b="b"/>
              <a:pathLst>
                <a:path w="1638934" h="877569">
                  <a:moveTo>
                    <a:pt x="1638807" y="0"/>
                  </a:moveTo>
                  <a:lnTo>
                    <a:pt x="0" y="0"/>
                  </a:lnTo>
                  <a:lnTo>
                    <a:pt x="0" y="877316"/>
                  </a:lnTo>
                  <a:lnTo>
                    <a:pt x="1638807" y="877316"/>
                  </a:lnTo>
                  <a:lnTo>
                    <a:pt x="16388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2503" y="425945"/>
              <a:ext cx="1345726" cy="841082"/>
            </a:xfrm>
            <a:prstGeom prst="rect">
              <a:avLst/>
            </a:prstGeom>
          </p:spPr>
        </p:pic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04"/>
              </a:lnSpc>
              <a:spcBef>
                <a:spcPts val="105"/>
              </a:spcBef>
            </a:pPr>
            <a:r>
              <a:rPr dirty="0">
                <a:latin typeface="Rockwell Std"/>
                <a:cs typeface="Rockwell Std"/>
              </a:rPr>
              <a:t>septiembre</a:t>
            </a:r>
            <a:r>
              <a:rPr dirty="0" spc="-70">
                <a:latin typeface="Rockwell Std"/>
                <a:cs typeface="Rockwell Std"/>
              </a:rPr>
              <a:t> </a:t>
            </a:r>
            <a:r>
              <a:rPr dirty="0" spc="-20">
                <a:latin typeface="Rockwell Std"/>
                <a:cs typeface="Rockwell Std"/>
              </a:rPr>
              <a:t>2026</a:t>
            </a:r>
          </a:p>
          <a:p>
            <a:pPr marL="12700">
              <a:lnSpc>
                <a:spcPts val="2865"/>
              </a:lnSpc>
            </a:pPr>
            <a:r>
              <a:rPr dirty="0" sz="2600" b="0">
                <a:latin typeface="Rockwell Std"/>
                <a:cs typeface="Rockwell Std"/>
              </a:rPr>
              <a:t>Inserte</a:t>
            </a:r>
            <a:r>
              <a:rPr dirty="0" sz="2600" spc="40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el</a:t>
            </a:r>
            <a:r>
              <a:rPr dirty="0" sz="2600" spc="4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nombre</a:t>
            </a:r>
            <a:r>
              <a:rPr dirty="0" sz="2600" spc="4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de</a:t>
            </a:r>
            <a:r>
              <a:rPr dirty="0" sz="2600" spc="4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la</a:t>
            </a:r>
            <a:r>
              <a:rPr dirty="0" sz="2600" spc="40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escuela</a:t>
            </a:r>
            <a:r>
              <a:rPr dirty="0" sz="2600" spc="45" b="0">
                <a:latin typeface="Rockwell Std"/>
                <a:cs typeface="Rockwell Std"/>
              </a:rPr>
              <a:t> </a:t>
            </a:r>
            <a:r>
              <a:rPr dirty="0" sz="2600" spc="-20" b="0">
                <a:latin typeface="Rockwell Std"/>
                <a:cs typeface="Rockwell Std"/>
              </a:rPr>
              <a:t>aquí</a:t>
            </a:r>
            <a:endParaRPr sz="2600">
              <a:latin typeface="Rockwell Std"/>
              <a:cs typeface="Rockwell Std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796264" y="3123679"/>
            <a:ext cx="255904" cy="238125"/>
            <a:chOff x="7796264" y="3123679"/>
            <a:chExt cx="255904" cy="23812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2012" y="3138119"/>
              <a:ext cx="228979" cy="21949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6264" y="3123679"/>
              <a:ext cx="255282" cy="23750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800579" y="1898650"/>
            <a:ext cx="1656714" cy="103631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¡Copie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pegue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ícono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tantas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veces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como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necesite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para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colocarlo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Georgia"/>
                <a:cs typeface="Georgia"/>
              </a:rPr>
              <a:t>en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los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días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en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que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su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menú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presenta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productos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Texas!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4645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9752" y="549433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08848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31441" y="549433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4645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4514" y="2489513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13610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92537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7615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5951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9407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9752" y="3499421"/>
            <a:ext cx="1044575" cy="18688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100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13610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31441" y="3499421"/>
            <a:ext cx="1044575" cy="18548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8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18373" y="1535635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36203" y="1532764"/>
            <a:ext cx="1044575" cy="18262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665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97299" y="1535635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07752" y="1532764"/>
            <a:ext cx="1044575" cy="18262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665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80915" y="1535635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79428" y="1537526"/>
            <a:ext cx="1044575" cy="18262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665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64275" y="1535635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50977" y="1532764"/>
            <a:ext cx="1044575" cy="18262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665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97299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02990" y="3499421"/>
            <a:ext cx="1049655" cy="18548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222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14604">
              <a:lnSpc>
                <a:spcPct val="102400"/>
              </a:lnSpc>
              <a:spcBef>
                <a:spcPts val="8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80915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74665" y="3504184"/>
            <a:ext cx="1049655" cy="18548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222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14604">
              <a:lnSpc>
                <a:spcPct val="102400"/>
              </a:lnSpc>
              <a:spcBef>
                <a:spcPts val="8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64275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46215" y="3499421"/>
            <a:ext cx="1049655" cy="18548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222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14604">
              <a:lnSpc>
                <a:spcPct val="102400"/>
              </a:lnSpc>
              <a:spcBef>
                <a:spcPts val="8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97299" y="5507235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30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612515" y="550436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9460" cy="715737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7971028" y="369315"/>
            <a:ext cx="1638935" cy="897890"/>
            <a:chOff x="7971028" y="369315"/>
            <a:chExt cx="1638935" cy="897890"/>
          </a:xfrm>
        </p:grpSpPr>
        <p:sp>
          <p:nvSpPr>
            <p:cNvPr id="6" name="object 6"/>
            <p:cNvSpPr/>
            <p:nvPr/>
          </p:nvSpPr>
          <p:spPr>
            <a:xfrm>
              <a:off x="7971028" y="369315"/>
              <a:ext cx="1638935" cy="877569"/>
            </a:xfrm>
            <a:custGeom>
              <a:avLst/>
              <a:gdLst/>
              <a:ahLst/>
              <a:cxnLst/>
              <a:rect l="l" t="t" r="r" b="b"/>
              <a:pathLst>
                <a:path w="1638934" h="877569">
                  <a:moveTo>
                    <a:pt x="1638807" y="0"/>
                  </a:moveTo>
                  <a:lnTo>
                    <a:pt x="0" y="0"/>
                  </a:lnTo>
                  <a:lnTo>
                    <a:pt x="0" y="877316"/>
                  </a:lnTo>
                  <a:lnTo>
                    <a:pt x="1638807" y="877316"/>
                  </a:lnTo>
                  <a:lnTo>
                    <a:pt x="16388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2503" y="425945"/>
              <a:ext cx="1345726" cy="841082"/>
            </a:xfrm>
            <a:prstGeom prst="rect">
              <a:avLst/>
            </a:prstGeom>
          </p:spPr>
        </p:pic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565784" y="272415"/>
            <a:ext cx="2621915" cy="5295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Rockwell Std"/>
                <a:cs typeface="Rockwell Std"/>
              </a:rPr>
              <a:t>octubre </a:t>
            </a:r>
            <a:r>
              <a:rPr dirty="0" spc="-20">
                <a:latin typeface="Rockwell Std"/>
                <a:cs typeface="Rockwell Std"/>
              </a:rPr>
              <a:t>2026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7796264" y="3123679"/>
            <a:ext cx="255904" cy="238125"/>
            <a:chOff x="7796264" y="3123679"/>
            <a:chExt cx="255904" cy="23812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2012" y="3138119"/>
              <a:ext cx="228979" cy="2194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6264" y="3123679"/>
              <a:ext cx="255282" cy="23750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800579" y="1544332"/>
            <a:ext cx="180975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texto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anuncio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va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aquí.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00579" y="1898650"/>
            <a:ext cx="1656714" cy="103631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¡Copie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pegue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ícono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tantas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veces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como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necesite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para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colocarlo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Georgia"/>
                <a:cs typeface="Georgia"/>
              </a:rPr>
              <a:t>en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los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días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en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que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su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menú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presenta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productos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Texas!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784" y="707720"/>
            <a:ext cx="5604510" cy="4260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Inserte</a:t>
            </a:r>
            <a:r>
              <a:rPr dirty="0" sz="2600" spc="40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el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nombre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de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la</a:t>
            </a:r>
            <a:r>
              <a:rPr dirty="0" sz="2600" spc="40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escuela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 spc="-20">
                <a:solidFill>
                  <a:srgbClr val="0F4A7F"/>
                </a:solidFill>
                <a:latin typeface="Rockwell Std"/>
                <a:cs typeface="Rockwell Std"/>
              </a:rPr>
              <a:t>aquí</a:t>
            </a:r>
            <a:endParaRPr sz="2600">
              <a:latin typeface="Rockwell Std"/>
              <a:cs typeface="Rockwell St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02990" y="4470400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46215" y="4470400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4645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9752" y="549433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08848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31441" y="549433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87776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02990" y="546550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71390" y="549720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74665" y="4475162"/>
            <a:ext cx="1040130" cy="1873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ct val="102400"/>
              </a:lnSpc>
              <a:spcBef>
                <a:spcPts val="104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41148" y="549720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30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46215" y="545756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4643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4514" y="2489513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13611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36203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92537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07753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7615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5951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50978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9406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9752" y="3499421"/>
            <a:ext cx="1044575" cy="18688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100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13611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31441" y="3499421"/>
            <a:ext cx="1044575" cy="18548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8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92537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607753" y="3470588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776152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79428" y="2480246"/>
            <a:ext cx="1040130" cy="1873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ct val="102400"/>
              </a:lnSpc>
              <a:spcBef>
                <a:spcPts val="104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45910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550978" y="3462651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78091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84190" y="1469839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6427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555740" y="1465075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387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9460" cy="715737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7971028" y="369315"/>
            <a:ext cx="1638935" cy="897890"/>
            <a:chOff x="7971028" y="369315"/>
            <a:chExt cx="1638935" cy="897890"/>
          </a:xfrm>
        </p:grpSpPr>
        <p:sp>
          <p:nvSpPr>
            <p:cNvPr id="6" name="object 6"/>
            <p:cNvSpPr/>
            <p:nvPr/>
          </p:nvSpPr>
          <p:spPr>
            <a:xfrm>
              <a:off x="7971028" y="369315"/>
              <a:ext cx="1638935" cy="877569"/>
            </a:xfrm>
            <a:custGeom>
              <a:avLst/>
              <a:gdLst/>
              <a:ahLst/>
              <a:cxnLst/>
              <a:rect l="l" t="t" r="r" b="b"/>
              <a:pathLst>
                <a:path w="1638934" h="877569">
                  <a:moveTo>
                    <a:pt x="1638807" y="0"/>
                  </a:moveTo>
                  <a:lnTo>
                    <a:pt x="0" y="0"/>
                  </a:lnTo>
                  <a:lnTo>
                    <a:pt x="0" y="877316"/>
                  </a:lnTo>
                  <a:lnTo>
                    <a:pt x="1638807" y="877316"/>
                  </a:lnTo>
                  <a:lnTo>
                    <a:pt x="16388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2503" y="425945"/>
              <a:ext cx="1345726" cy="841082"/>
            </a:xfrm>
            <a:prstGeom prst="rect">
              <a:avLst/>
            </a:prstGeom>
          </p:spPr>
        </p:pic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565784" y="272415"/>
            <a:ext cx="3279775" cy="5295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Rockwell Std"/>
                <a:cs typeface="Rockwell Std"/>
              </a:rPr>
              <a:t>noviembre</a:t>
            </a:r>
            <a:r>
              <a:rPr dirty="0" spc="-50">
                <a:latin typeface="Rockwell Std"/>
                <a:cs typeface="Rockwell Std"/>
              </a:rPr>
              <a:t> </a:t>
            </a:r>
            <a:r>
              <a:rPr dirty="0" spc="-20">
                <a:latin typeface="Rockwell Std"/>
                <a:cs typeface="Rockwell Std"/>
              </a:rPr>
              <a:t>2026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7796264" y="3123679"/>
            <a:ext cx="255904" cy="238125"/>
            <a:chOff x="7796264" y="3123679"/>
            <a:chExt cx="255904" cy="23812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2012" y="3138119"/>
              <a:ext cx="228979" cy="2194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6264" y="3123679"/>
              <a:ext cx="255282" cy="23750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800579" y="1544332"/>
            <a:ext cx="180975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texto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anuncio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va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aquí.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00579" y="1898650"/>
            <a:ext cx="1656714" cy="103631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¡Copie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pegue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ícono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tantas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veces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como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necesite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para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colocarlo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Georgia"/>
                <a:cs typeface="Georgia"/>
              </a:rPr>
              <a:t>en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los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días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en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que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su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menú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presenta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productos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Texas!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784" y="707720"/>
            <a:ext cx="5604510" cy="4260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Inserte</a:t>
            </a:r>
            <a:r>
              <a:rPr dirty="0" sz="2600" spc="40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el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nombre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de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la</a:t>
            </a:r>
            <a:r>
              <a:rPr dirty="0" sz="2600" spc="40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escuela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 spc="-20">
                <a:solidFill>
                  <a:srgbClr val="0F4A7F"/>
                </a:solidFill>
                <a:latin typeface="Rockwell Std"/>
                <a:cs typeface="Rockwell Std"/>
              </a:rPr>
              <a:t>aquí</a:t>
            </a:r>
            <a:endParaRPr sz="2600">
              <a:latin typeface="Rockwell Std"/>
              <a:cs typeface="Rockwell St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02990" y="4470400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74665" y="4475162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46215" y="4470400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4645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30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9752" y="549433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4643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4514" y="2489513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13611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36203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92537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07753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7615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5951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50978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9406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9752" y="3499421"/>
            <a:ext cx="1044575" cy="18688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100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13611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31441" y="3499421"/>
            <a:ext cx="1044575" cy="18548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8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92537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07753" y="3470588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76152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79428" y="2480246"/>
            <a:ext cx="1040130" cy="1873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ct val="102400"/>
              </a:lnSpc>
              <a:spcBef>
                <a:spcPts val="104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45910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50978" y="3462651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9406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69277" y="1479106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818374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140966" y="1465075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297299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12516" y="1465075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8091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84190" y="1469839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26427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555740" y="1465075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9460" cy="715737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7971028" y="369315"/>
            <a:ext cx="1638935" cy="897890"/>
            <a:chOff x="7971028" y="369315"/>
            <a:chExt cx="1638935" cy="897890"/>
          </a:xfrm>
        </p:grpSpPr>
        <p:sp>
          <p:nvSpPr>
            <p:cNvPr id="6" name="object 6"/>
            <p:cNvSpPr/>
            <p:nvPr/>
          </p:nvSpPr>
          <p:spPr>
            <a:xfrm>
              <a:off x="7971028" y="369315"/>
              <a:ext cx="1638935" cy="877569"/>
            </a:xfrm>
            <a:custGeom>
              <a:avLst/>
              <a:gdLst/>
              <a:ahLst/>
              <a:cxnLst/>
              <a:rect l="l" t="t" r="r" b="b"/>
              <a:pathLst>
                <a:path w="1638934" h="877569">
                  <a:moveTo>
                    <a:pt x="1638807" y="0"/>
                  </a:moveTo>
                  <a:lnTo>
                    <a:pt x="0" y="0"/>
                  </a:lnTo>
                  <a:lnTo>
                    <a:pt x="0" y="877316"/>
                  </a:lnTo>
                  <a:lnTo>
                    <a:pt x="1638807" y="877316"/>
                  </a:lnTo>
                  <a:lnTo>
                    <a:pt x="16388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2503" y="425945"/>
              <a:ext cx="1345726" cy="841082"/>
            </a:xfrm>
            <a:prstGeom prst="rect">
              <a:avLst/>
            </a:prstGeom>
          </p:spPr>
        </p:pic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565784" y="272415"/>
            <a:ext cx="3190240" cy="5295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Rockwell Std"/>
                <a:cs typeface="Rockwell Std"/>
              </a:rPr>
              <a:t>diciembre </a:t>
            </a:r>
            <a:r>
              <a:rPr dirty="0" spc="-20">
                <a:latin typeface="Rockwell Std"/>
                <a:cs typeface="Rockwell Std"/>
              </a:rPr>
              <a:t>2026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7796264" y="3123679"/>
            <a:ext cx="255904" cy="238125"/>
            <a:chOff x="7796264" y="3123679"/>
            <a:chExt cx="255904" cy="23812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2012" y="3138119"/>
              <a:ext cx="228979" cy="2194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6264" y="3123679"/>
              <a:ext cx="255282" cy="23750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800579" y="1544332"/>
            <a:ext cx="180975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texto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anuncio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va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aquí.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00579" y="1898650"/>
            <a:ext cx="1656714" cy="103631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¡Copie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pegue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ícono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tantas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veces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como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necesite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para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colocarlo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Georgia"/>
                <a:cs typeface="Georgia"/>
              </a:rPr>
              <a:t>en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los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días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en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que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su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menú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presenta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productos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Texas!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784" y="707720"/>
            <a:ext cx="5604510" cy="4260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Inserte</a:t>
            </a:r>
            <a:r>
              <a:rPr dirty="0" sz="2600" spc="40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el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nombre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de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la</a:t>
            </a:r>
            <a:r>
              <a:rPr dirty="0" sz="2600" spc="40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escuela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 spc="-20">
                <a:solidFill>
                  <a:srgbClr val="0F4A7F"/>
                </a:solidFill>
                <a:latin typeface="Rockwell Std"/>
                <a:cs typeface="Rockwell Std"/>
              </a:rPr>
              <a:t>aquí</a:t>
            </a:r>
            <a:endParaRPr sz="2600">
              <a:latin typeface="Rockwell Std"/>
              <a:cs typeface="Rockwell St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02990" y="4470400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46215" y="4470400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4645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9752" y="549433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08848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31441" y="549433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87776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30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02990" y="546550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71390" y="549720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31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74665" y="4475162"/>
            <a:ext cx="1040130" cy="1873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ct val="102400"/>
              </a:lnSpc>
              <a:spcBef>
                <a:spcPts val="104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643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4514" y="2489513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13611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36203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92537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07753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7615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5951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50978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9406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9752" y="3499421"/>
            <a:ext cx="1044575" cy="18688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100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13611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31441" y="3499421"/>
            <a:ext cx="1044575" cy="18548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8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92537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607753" y="3470588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776152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79428" y="2480246"/>
            <a:ext cx="1040130" cy="1873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ct val="102400"/>
              </a:lnSpc>
              <a:spcBef>
                <a:spcPts val="104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45910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550978" y="3462651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818374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140966" y="1465075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97299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612516" y="1465075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78091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84190" y="1469839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6427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555740" y="1465075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9460" cy="7157373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704"/>
              </a:lnSpc>
              <a:spcBef>
                <a:spcPts val="105"/>
              </a:spcBef>
            </a:pPr>
            <a:r>
              <a:rPr dirty="0">
                <a:latin typeface="Rockwell Std"/>
                <a:cs typeface="Rockwell Std"/>
              </a:rPr>
              <a:t>enero </a:t>
            </a:r>
            <a:r>
              <a:rPr dirty="0" spc="-20">
                <a:latin typeface="Rockwell Std"/>
                <a:cs typeface="Rockwell Std"/>
              </a:rPr>
              <a:t>2027</a:t>
            </a:r>
          </a:p>
          <a:p>
            <a:pPr marL="12700">
              <a:lnSpc>
                <a:spcPts val="2865"/>
              </a:lnSpc>
            </a:pPr>
            <a:r>
              <a:rPr dirty="0" sz="2600" b="0">
                <a:latin typeface="Rockwell Std"/>
                <a:cs typeface="Rockwell Std"/>
              </a:rPr>
              <a:t>Inserte</a:t>
            </a:r>
            <a:r>
              <a:rPr dirty="0" sz="2600" spc="40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el</a:t>
            </a:r>
            <a:r>
              <a:rPr dirty="0" sz="2600" spc="4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nombre</a:t>
            </a:r>
            <a:r>
              <a:rPr dirty="0" sz="2600" spc="4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de</a:t>
            </a:r>
            <a:r>
              <a:rPr dirty="0" sz="2600" spc="45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la</a:t>
            </a:r>
            <a:r>
              <a:rPr dirty="0" sz="2600" spc="40" b="0">
                <a:latin typeface="Rockwell Std"/>
                <a:cs typeface="Rockwell Std"/>
              </a:rPr>
              <a:t> </a:t>
            </a:r>
            <a:r>
              <a:rPr dirty="0" sz="2600" b="0">
                <a:latin typeface="Rockwell Std"/>
                <a:cs typeface="Rockwell Std"/>
              </a:rPr>
              <a:t>escuela</a:t>
            </a:r>
            <a:r>
              <a:rPr dirty="0" sz="2600" spc="45" b="0">
                <a:latin typeface="Rockwell Std"/>
                <a:cs typeface="Rockwell Std"/>
              </a:rPr>
              <a:t> </a:t>
            </a:r>
            <a:r>
              <a:rPr dirty="0" sz="2600" spc="-20" b="0">
                <a:latin typeface="Rockwell Std"/>
                <a:cs typeface="Rockwell Std"/>
              </a:rPr>
              <a:t>aquí</a:t>
            </a:r>
            <a:endParaRPr sz="2600">
              <a:latin typeface="Rockwell Std"/>
              <a:cs typeface="Rockwell Std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796264" y="3123679"/>
            <a:ext cx="255904" cy="238125"/>
            <a:chOff x="7796264" y="3123679"/>
            <a:chExt cx="255904" cy="2381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2012" y="3138119"/>
              <a:ext cx="228979" cy="2194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6264" y="3123679"/>
              <a:ext cx="255282" cy="237502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7971028" y="369315"/>
            <a:ext cx="1638935" cy="897890"/>
            <a:chOff x="7971028" y="369315"/>
            <a:chExt cx="1638935" cy="897890"/>
          </a:xfrm>
        </p:grpSpPr>
        <p:sp>
          <p:nvSpPr>
            <p:cNvPr id="10" name="object 10"/>
            <p:cNvSpPr/>
            <p:nvPr/>
          </p:nvSpPr>
          <p:spPr>
            <a:xfrm>
              <a:off x="7971028" y="369315"/>
              <a:ext cx="1638935" cy="877569"/>
            </a:xfrm>
            <a:custGeom>
              <a:avLst/>
              <a:gdLst/>
              <a:ahLst/>
              <a:cxnLst/>
              <a:rect l="l" t="t" r="r" b="b"/>
              <a:pathLst>
                <a:path w="1638934" h="877569">
                  <a:moveTo>
                    <a:pt x="1638807" y="0"/>
                  </a:moveTo>
                  <a:lnTo>
                    <a:pt x="0" y="0"/>
                  </a:lnTo>
                  <a:lnTo>
                    <a:pt x="0" y="877316"/>
                  </a:lnTo>
                  <a:lnTo>
                    <a:pt x="1638807" y="877316"/>
                  </a:lnTo>
                  <a:lnTo>
                    <a:pt x="16388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2503" y="425945"/>
              <a:ext cx="1345726" cy="84108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800579" y="1544332"/>
            <a:ext cx="180975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texto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anuncio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va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aquí.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00579" y="1898650"/>
            <a:ext cx="1656714" cy="103631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¡Copie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pegue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ícono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tantas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veces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como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necesite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para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colocarlo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Georgia"/>
                <a:cs typeface="Georgia"/>
              </a:rPr>
              <a:t>en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los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días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en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que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su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menú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presenta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productos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Texas!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02990" y="4470400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46215" y="4470400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4645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9752" y="549433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08848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31441" y="549433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87776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02990" y="546550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71390" y="549720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74665" y="4475162"/>
            <a:ext cx="1040130" cy="1873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ct val="102400"/>
              </a:lnSpc>
              <a:spcBef>
                <a:spcPts val="104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41148" y="549720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46215" y="545756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4643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4514" y="2489513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13611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36203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92537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07753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7615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5951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50978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9406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9752" y="3499421"/>
            <a:ext cx="1044575" cy="18688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100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13611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31441" y="3499421"/>
            <a:ext cx="1044575" cy="18548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8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92537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607753" y="3470588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776152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79428" y="2480246"/>
            <a:ext cx="1040130" cy="1873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ct val="102400"/>
              </a:lnSpc>
              <a:spcBef>
                <a:spcPts val="104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245910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550978" y="3462651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26427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555740" y="1465075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9460" cy="715737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7971028" y="369315"/>
            <a:ext cx="1638935" cy="897890"/>
            <a:chOff x="7971028" y="369315"/>
            <a:chExt cx="1638935" cy="897890"/>
          </a:xfrm>
        </p:grpSpPr>
        <p:sp>
          <p:nvSpPr>
            <p:cNvPr id="6" name="object 6"/>
            <p:cNvSpPr/>
            <p:nvPr/>
          </p:nvSpPr>
          <p:spPr>
            <a:xfrm>
              <a:off x="7971028" y="369315"/>
              <a:ext cx="1638935" cy="877569"/>
            </a:xfrm>
            <a:custGeom>
              <a:avLst/>
              <a:gdLst/>
              <a:ahLst/>
              <a:cxnLst/>
              <a:rect l="l" t="t" r="r" b="b"/>
              <a:pathLst>
                <a:path w="1638934" h="877569">
                  <a:moveTo>
                    <a:pt x="1638807" y="0"/>
                  </a:moveTo>
                  <a:lnTo>
                    <a:pt x="0" y="0"/>
                  </a:lnTo>
                  <a:lnTo>
                    <a:pt x="0" y="877316"/>
                  </a:lnTo>
                  <a:lnTo>
                    <a:pt x="1638807" y="877316"/>
                  </a:lnTo>
                  <a:lnTo>
                    <a:pt x="16388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2503" y="425945"/>
              <a:ext cx="1345726" cy="841082"/>
            </a:xfrm>
            <a:prstGeom prst="rect">
              <a:avLst/>
            </a:prstGeom>
          </p:spPr>
        </p:pic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565784" y="272415"/>
            <a:ext cx="2555875" cy="5295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Rockwell Std"/>
                <a:cs typeface="Rockwell Std"/>
              </a:rPr>
              <a:t>febrero </a:t>
            </a:r>
            <a:r>
              <a:rPr dirty="0" spc="-20">
                <a:latin typeface="Rockwell Std"/>
                <a:cs typeface="Rockwell Std"/>
              </a:rPr>
              <a:t>2027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7796264" y="3123679"/>
            <a:ext cx="255904" cy="238125"/>
            <a:chOff x="7796264" y="3123679"/>
            <a:chExt cx="255904" cy="23812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2012" y="3138119"/>
              <a:ext cx="228979" cy="2194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6264" y="3123679"/>
              <a:ext cx="255282" cy="23750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800579" y="1544332"/>
            <a:ext cx="180975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texto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anuncio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va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aquí.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00579" y="1898650"/>
            <a:ext cx="1656714" cy="103631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¡Copie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pegue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ícono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tantas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veces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como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necesite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para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colocarlo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Georgia"/>
                <a:cs typeface="Georgia"/>
              </a:rPr>
              <a:t>en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los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días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en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que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su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menú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presenta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productos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Texas!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784" y="707720"/>
            <a:ext cx="5604510" cy="4260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Inserte</a:t>
            </a:r>
            <a:r>
              <a:rPr dirty="0" sz="2600" spc="40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el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nombre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de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la</a:t>
            </a:r>
            <a:r>
              <a:rPr dirty="0" sz="2600" spc="40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escuela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 spc="-20">
                <a:solidFill>
                  <a:srgbClr val="0F4A7F"/>
                </a:solidFill>
                <a:latin typeface="Rockwell Std"/>
                <a:cs typeface="Rockwell Std"/>
              </a:rPr>
              <a:t>aquí</a:t>
            </a:r>
            <a:endParaRPr sz="2600">
              <a:latin typeface="Rockwell Std"/>
              <a:cs typeface="Rockwell St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02990" y="4470400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74665" y="4475162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46215" y="4470400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4643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13524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36203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92537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07753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7615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5951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50978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9406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9752" y="3499421"/>
            <a:ext cx="1044575" cy="18688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100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13611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31441" y="3499421"/>
            <a:ext cx="1044575" cy="18548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8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92537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07753" y="3470588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76152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79428" y="2480246"/>
            <a:ext cx="1040130" cy="1873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ct val="102400"/>
              </a:lnSpc>
              <a:spcBef>
                <a:spcPts val="104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45910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50978" y="3462651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9406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9277" y="1479106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18374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40966" y="1465075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97299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612516" y="1465075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78091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84190" y="1469839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6427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555740" y="1465075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9277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9460" cy="715737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800579" y="1544332"/>
            <a:ext cx="180975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texto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anuncio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va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aquí.</a:t>
            </a:r>
            <a:endParaRPr sz="11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971028" y="369315"/>
            <a:ext cx="1638935" cy="897890"/>
            <a:chOff x="7971028" y="369315"/>
            <a:chExt cx="1638935" cy="897890"/>
          </a:xfrm>
        </p:grpSpPr>
        <p:sp>
          <p:nvSpPr>
            <p:cNvPr id="7" name="object 7"/>
            <p:cNvSpPr/>
            <p:nvPr/>
          </p:nvSpPr>
          <p:spPr>
            <a:xfrm>
              <a:off x="7971028" y="369315"/>
              <a:ext cx="1638935" cy="877569"/>
            </a:xfrm>
            <a:custGeom>
              <a:avLst/>
              <a:gdLst/>
              <a:ahLst/>
              <a:cxnLst/>
              <a:rect l="l" t="t" r="r" b="b"/>
              <a:pathLst>
                <a:path w="1638934" h="877569">
                  <a:moveTo>
                    <a:pt x="1638807" y="0"/>
                  </a:moveTo>
                  <a:lnTo>
                    <a:pt x="0" y="0"/>
                  </a:lnTo>
                  <a:lnTo>
                    <a:pt x="0" y="877316"/>
                  </a:lnTo>
                  <a:lnTo>
                    <a:pt x="1638807" y="877316"/>
                  </a:lnTo>
                  <a:lnTo>
                    <a:pt x="16388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2503" y="425945"/>
              <a:ext cx="1345726" cy="841082"/>
            </a:xfrm>
            <a:prstGeom prst="rect">
              <a:avLst/>
            </a:prstGeom>
          </p:spPr>
        </p:pic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565784" y="272415"/>
            <a:ext cx="2348865" cy="5295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Rockwell Std"/>
                <a:cs typeface="Rockwell Std"/>
              </a:rPr>
              <a:t>marzo</a:t>
            </a:r>
            <a:r>
              <a:rPr dirty="0" spc="-70">
                <a:latin typeface="Rockwell Std"/>
                <a:cs typeface="Rockwell Std"/>
              </a:rPr>
              <a:t> </a:t>
            </a:r>
            <a:r>
              <a:rPr dirty="0" spc="-20">
                <a:latin typeface="Rockwell Std"/>
                <a:cs typeface="Rockwell Std"/>
              </a:rPr>
              <a:t>2027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7796264" y="3123679"/>
            <a:ext cx="255904" cy="238125"/>
            <a:chOff x="7796264" y="3123679"/>
            <a:chExt cx="255904" cy="23812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2012" y="3138119"/>
              <a:ext cx="228979" cy="21949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6264" y="3123679"/>
              <a:ext cx="255282" cy="23750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800579" y="1898650"/>
            <a:ext cx="1656714" cy="103695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ct val="96300"/>
              </a:lnSpc>
              <a:spcBef>
                <a:spcPts val="170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¡Copie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pegue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ícono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tantas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veces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como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necesite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para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colocarlo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Georgia"/>
                <a:cs typeface="Georgia"/>
              </a:rPr>
              <a:t>en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los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días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en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que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su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menú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presenta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productos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Texas!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784" y="707720"/>
            <a:ext cx="5604510" cy="4260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Inserte</a:t>
            </a:r>
            <a:r>
              <a:rPr dirty="0" sz="2600" spc="40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el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nombre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de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la</a:t>
            </a:r>
            <a:r>
              <a:rPr dirty="0" sz="2600" spc="40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escuela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 spc="-20">
                <a:solidFill>
                  <a:srgbClr val="0F4A7F"/>
                </a:solidFill>
                <a:latin typeface="Rockwell Std"/>
                <a:cs typeface="Rockwell Std"/>
              </a:rPr>
              <a:t>aquí</a:t>
            </a:r>
            <a:endParaRPr sz="2600">
              <a:latin typeface="Rockwell Std"/>
              <a:cs typeface="Rockwell St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02990" y="4470400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74665" y="4475162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46215" y="4470400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4645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9752" y="549433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08848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30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31441" y="549433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87776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31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02990" y="546550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4643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4514" y="2489513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13611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36203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92537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07753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7615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5951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50978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9406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9752" y="3499421"/>
            <a:ext cx="1044575" cy="18688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100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13611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131441" y="3499421"/>
            <a:ext cx="1044575" cy="18548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8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92537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07753" y="3470588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76152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79428" y="2480246"/>
            <a:ext cx="1040130" cy="1873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ct val="102400"/>
              </a:lnSpc>
              <a:spcBef>
                <a:spcPts val="104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45910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550978" y="3462651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39406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9277" y="1479106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818374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140966" y="1465075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297299" y="146794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612516" y="1465075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78091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84190" y="1469839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26427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555740" y="1465075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197" y="307543"/>
              <a:ext cx="9449460" cy="715737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7971028" y="369315"/>
            <a:ext cx="1638935" cy="897890"/>
            <a:chOff x="7971028" y="369315"/>
            <a:chExt cx="1638935" cy="897890"/>
          </a:xfrm>
        </p:grpSpPr>
        <p:sp>
          <p:nvSpPr>
            <p:cNvPr id="6" name="object 6"/>
            <p:cNvSpPr/>
            <p:nvPr/>
          </p:nvSpPr>
          <p:spPr>
            <a:xfrm>
              <a:off x="7971028" y="369315"/>
              <a:ext cx="1638935" cy="877569"/>
            </a:xfrm>
            <a:custGeom>
              <a:avLst/>
              <a:gdLst/>
              <a:ahLst/>
              <a:cxnLst/>
              <a:rect l="l" t="t" r="r" b="b"/>
              <a:pathLst>
                <a:path w="1638934" h="877569">
                  <a:moveTo>
                    <a:pt x="1638807" y="0"/>
                  </a:moveTo>
                  <a:lnTo>
                    <a:pt x="0" y="0"/>
                  </a:lnTo>
                  <a:lnTo>
                    <a:pt x="0" y="877316"/>
                  </a:lnTo>
                  <a:lnTo>
                    <a:pt x="1638807" y="877316"/>
                  </a:lnTo>
                  <a:lnTo>
                    <a:pt x="16388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2503" y="425945"/>
              <a:ext cx="1345726" cy="841082"/>
            </a:xfrm>
            <a:prstGeom prst="rect">
              <a:avLst/>
            </a:prstGeom>
          </p:spPr>
        </p:pic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565784" y="272415"/>
            <a:ext cx="2048510" cy="5295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Rockwell Std"/>
                <a:cs typeface="Rockwell Std"/>
              </a:rPr>
              <a:t>abril</a:t>
            </a:r>
            <a:r>
              <a:rPr dirty="0" spc="80">
                <a:latin typeface="Rockwell Std"/>
                <a:cs typeface="Rockwell Std"/>
              </a:rPr>
              <a:t> </a:t>
            </a:r>
            <a:r>
              <a:rPr dirty="0" spc="-20">
                <a:latin typeface="Rockwell Std"/>
                <a:cs typeface="Rockwell Std"/>
              </a:rPr>
              <a:t>2027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7796264" y="3123679"/>
            <a:ext cx="255904" cy="238125"/>
            <a:chOff x="7796264" y="3123679"/>
            <a:chExt cx="255904" cy="23812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2012" y="3138119"/>
              <a:ext cx="228979" cy="2194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6264" y="3123679"/>
              <a:ext cx="255282" cy="23750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800579" y="1544332"/>
            <a:ext cx="180975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texto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del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anuncio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va</a:t>
            </a:r>
            <a:r>
              <a:rPr dirty="0" sz="1100" spc="3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aquí.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00579" y="1898650"/>
            <a:ext cx="1656714" cy="103631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¡Copie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y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pegue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el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ícono</a:t>
            </a:r>
            <a:r>
              <a:rPr dirty="0" sz="1100" spc="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Texas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tantas</a:t>
            </a:r>
            <a:r>
              <a:rPr dirty="0" sz="1100" spc="4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veces</a:t>
            </a:r>
            <a:r>
              <a:rPr dirty="0" sz="1100" spc="4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como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necesite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para</a:t>
            </a:r>
            <a:r>
              <a:rPr dirty="0" sz="1100" spc="7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colocarlo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Georgia"/>
                <a:cs typeface="Georgia"/>
              </a:rPr>
              <a:t>en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los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días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en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que</a:t>
            </a:r>
            <a:r>
              <a:rPr dirty="0" sz="1100" spc="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su</a:t>
            </a:r>
            <a:r>
              <a:rPr dirty="0" sz="1100" spc="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Georgia"/>
                <a:cs typeface="Georgia"/>
              </a:rPr>
              <a:t>menú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presenta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>
                <a:solidFill>
                  <a:srgbClr val="231F20"/>
                </a:solidFill>
                <a:latin typeface="Georgia"/>
                <a:cs typeface="Georgia"/>
              </a:rPr>
              <a:t>productos</a:t>
            </a:r>
            <a:r>
              <a:rPr dirty="0" sz="1100" spc="7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Georgia"/>
                <a:cs typeface="Georgia"/>
              </a:rPr>
              <a:t>de </a:t>
            </a:r>
            <a:r>
              <a:rPr dirty="0" sz="1100" spc="-10">
                <a:solidFill>
                  <a:srgbClr val="231F20"/>
                </a:solidFill>
                <a:latin typeface="Georgia"/>
                <a:cs typeface="Georgia"/>
              </a:rPr>
              <a:t>Texas!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784" y="707720"/>
            <a:ext cx="5604510" cy="4260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Inserte</a:t>
            </a:r>
            <a:r>
              <a:rPr dirty="0" sz="2600" spc="40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el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nombre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de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la</a:t>
            </a:r>
            <a:r>
              <a:rPr dirty="0" sz="2600" spc="40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>
                <a:solidFill>
                  <a:srgbClr val="0F4A7F"/>
                </a:solidFill>
                <a:latin typeface="Rockwell Std"/>
                <a:cs typeface="Rockwell Std"/>
              </a:rPr>
              <a:t>escuela</a:t>
            </a:r>
            <a:r>
              <a:rPr dirty="0" sz="2600" spc="45">
                <a:solidFill>
                  <a:srgbClr val="0F4A7F"/>
                </a:solidFill>
                <a:latin typeface="Rockwell Std"/>
                <a:cs typeface="Rockwell Std"/>
              </a:rPr>
              <a:t> </a:t>
            </a:r>
            <a:r>
              <a:rPr dirty="0" sz="2600" spc="-20">
                <a:solidFill>
                  <a:srgbClr val="0F4A7F"/>
                </a:solidFill>
                <a:latin typeface="Rockwell Std"/>
                <a:cs typeface="Rockwell Std"/>
              </a:rPr>
              <a:t>aquí</a:t>
            </a:r>
            <a:endParaRPr sz="2600">
              <a:latin typeface="Rockwell Std"/>
              <a:cs typeface="Rockwell St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9882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8848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87776" y="4473270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02990" y="4470400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7139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54750" y="447327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46215" y="4470400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4645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9752" y="549433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08848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31441" y="549433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87776" y="5497207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02990" y="546550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71390" y="549720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29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74665" y="4475162"/>
            <a:ext cx="1040130" cy="1873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ct val="102400"/>
              </a:lnSpc>
              <a:spcBef>
                <a:spcPts val="104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41148" y="549720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30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46215" y="5457567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4643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4514" y="2489513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13611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36203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92537" y="2478354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07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07753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7615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08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59512" y="2478354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09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50978" y="2475484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9406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9752" y="3499421"/>
            <a:ext cx="1044575" cy="18688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100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13611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13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31441" y="3499421"/>
            <a:ext cx="1044575" cy="18548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9525">
              <a:lnSpc>
                <a:spcPct val="102400"/>
              </a:lnSpc>
              <a:spcBef>
                <a:spcPts val="8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92537" y="3502292"/>
            <a:ext cx="2171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14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607753" y="3470588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776152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15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79428" y="2480246"/>
            <a:ext cx="1040130" cy="1873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ct val="102400"/>
              </a:lnSpc>
              <a:spcBef>
                <a:spcPts val="104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45910" y="3502292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16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550978" y="3462651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78091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01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84190" y="1469839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64275" y="1467947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 b="1">
                <a:solidFill>
                  <a:srgbClr val="0F4A7F"/>
                </a:solidFill>
                <a:latin typeface="Rockwell Std"/>
                <a:cs typeface="Rockwell Std"/>
              </a:rPr>
              <a:t>02</a:t>
            </a:r>
            <a:endParaRPr sz="1400">
              <a:latin typeface="Rockwell Std"/>
              <a:cs typeface="Rockwell St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555740" y="1465075"/>
            <a:ext cx="1040130" cy="8839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0"/>
              </a:spcBef>
            </a:pPr>
            <a:r>
              <a:rPr dirty="0" sz="1100" spc="-10">
                <a:latin typeface="Georgia"/>
                <a:cs typeface="Georgia"/>
              </a:rPr>
              <a:t>Inserte </a:t>
            </a:r>
            <a:r>
              <a:rPr dirty="0" sz="1100">
                <a:latin typeface="Georgia"/>
                <a:cs typeface="Georgia"/>
              </a:rPr>
              <a:t>elementos</a:t>
            </a:r>
            <a:r>
              <a:rPr dirty="0" sz="1100" spc="60">
                <a:latin typeface="Georgia"/>
                <a:cs typeface="Georgia"/>
              </a:rPr>
              <a:t> </a:t>
            </a:r>
            <a:r>
              <a:rPr dirty="0" sz="1100" spc="-35">
                <a:latin typeface="Georgia"/>
                <a:cs typeface="Georgia"/>
              </a:rPr>
              <a:t>de </a:t>
            </a:r>
            <a:r>
              <a:rPr dirty="0" sz="1100">
                <a:latin typeface="Georgia"/>
                <a:cs typeface="Georgia"/>
              </a:rPr>
              <a:t>menú</a:t>
            </a:r>
            <a:r>
              <a:rPr dirty="0" sz="1100" spc="15">
                <a:latin typeface="Georgia"/>
                <a:cs typeface="Georgia"/>
              </a:rPr>
              <a:t> </a:t>
            </a:r>
            <a:r>
              <a:rPr dirty="0" sz="1100" spc="-20">
                <a:latin typeface="Georgia"/>
                <a:cs typeface="Georgia"/>
              </a:rPr>
              <a:t>aquí </a:t>
            </a:r>
            <a:r>
              <a:rPr dirty="0" sz="1100">
                <a:latin typeface="Georgia"/>
                <a:cs typeface="Georgia"/>
              </a:rPr>
              <a:t>editando</a:t>
            </a:r>
            <a:r>
              <a:rPr dirty="0" sz="1100" spc="55">
                <a:latin typeface="Georgia"/>
                <a:cs typeface="Georgia"/>
              </a:rPr>
              <a:t> </a:t>
            </a:r>
            <a:r>
              <a:rPr dirty="0" sz="1100" spc="-25">
                <a:latin typeface="Georgia"/>
                <a:cs typeface="Georgia"/>
              </a:rPr>
              <a:t>el </a:t>
            </a:r>
            <a:r>
              <a:rPr dirty="0" sz="1100">
                <a:latin typeface="Georgia"/>
                <a:cs typeface="Georgia"/>
              </a:rPr>
              <a:t>cuadro</a:t>
            </a:r>
            <a:r>
              <a:rPr dirty="0" sz="1100" spc="25">
                <a:latin typeface="Georgia"/>
                <a:cs typeface="Georgia"/>
              </a:rPr>
              <a:t> </a:t>
            </a:r>
            <a:r>
              <a:rPr dirty="0" sz="1100">
                <a:latin typeface="Georgia"/>
                <a:cs typeface="Georgia"/>
              </a:rPr>
              <a:t>de</a:t>
            </a:r>
            <a:r>
              <a:rPr dirty="0" sz="1100" spc="30">
                <a:latin typeface="Georgia"/>
                <a:cs typeface="Georgia"/>
              </a:rPr>
              <a:t> </a:t>
            </a:r>
            <a:r>
              <a:rPr dirty="0" sz="1100" spc="-10">
                <a:latin typeface="Georgia"/>
                <a:cs typeface="Georgia"/>
              </a:rPr>
              <a:t>texto.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2026-06-22T13:51:24Z</dcterms:created>
  <dcterms:modified xsi:type="dcterms:W3CDTF">2026-06-22T13:51:24Z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StructuredOutput v10.0.19912.1</vt:lpwstr>
  </property>
  <property fmtid="{D5CDD505-2E9C-101B-9397-08002B2CF9AE}" pid="3" name="Created">
    <vt:filetime>2026-06-22T00:00:00Z</vt:filetime>
  </property>
  <property fmtid="{D5CDD505-2E9C-101B-9397-08002B2CF9AE}" pid="4" name="CreationClient">
    <vt:lpwstr>hz-json-import</vt:lpwstr>
  </property>
  <property fmtid="{D5CDD505-2E9C-101B-9397-08002B2CF9AE}" pid="5" name="Creator">
    <vt:lpwstr>Adobe Express</vt:lpwstr>
  </property>
  <property fmtid="{D5CDD505-2E9C-101B-9397-08002B2CF9AE}" pid="6" name="LastSaved">
    <vt:filetime>2026-06-22T00:00:00Z</vt:filetime>
  </property>
  <property fmtid="{D5CDD505-2E9C-101B-9397-08002B2CF9AE}" pid="7" name="Producer">
    <vt:lpwstr>Adobe Express</vt:lpwstr>
  </property>
</Properties>
</file>